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3A"/>
    <a:srgbClr val="78001B"/>
    <a:srgbClr val="F5340B"/>
    <a:srgbClr val="0A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026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0009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9464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729158" y="836712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13</a:t>
            </a:r>
            <a:r>
              <a:rPr lang="uk-UA" sz="2600" b="0" i="0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endParaRPr lang="ru-RU" sz="2600" b="0" i="0" u="none" strike="noStrike" cap="none" dirty="0">
              <a:solidFill>
                <a:schemeClr val="tx2">
                  <a:lumMod val="1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703279" y="1342085"/>
            <a:ext cx="7056784" cy="23762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НЕ СИЛОЮ</a:t>
            </a:r>
            <a:r>
              <a:rPr lang="ru-RU" sz="4400" b="1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А </a:t>
            </a:r>
            <a:r>
              <a:rPr lang="ru-RU" sz="4400" b="1" dirty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БОЖИМ </a:t>
            </a:r>
            <a:endParaRPr lang="ru-RU" sz="4400" b="1" dirty="0" smtClean="0">
              <a:solidFill>
                <a:schemeClr val="tx2">
                  <a:lumMod val="1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ДУХОМ</a:t>
            </a:r>
            <a:endParaRPr lang="ru-RU" sz="4400" b="1" dirty="0">
              <a:solidFill>
                <a:schemeClr val="tx2">
                  <a:lumMod val="1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67544" y="620688"/>
            <a:ext cx="3131840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i="1" u="none" strike="noStrike" cap="none" dirty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i="1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131</a:t>
            </a:r>
            <a:r>
              <a:rPr lang="en-US" sz="2400" i="1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400" i="1" u="none" strike="noStrike" cap="none" dirty="0">
              <a:solidFill>
                <a:schemeClr val="tx2">
                  <a:lumMod val="1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1268760"/>
            <a:ext cx="8035932" cy="43924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Господи,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серце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моє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пишнилось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думкою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 сам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можу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все, </a:t>
            </a:r>
            <a:endParaRPr lang="ru-RU" sz="3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очі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мої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підносились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я,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молодий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організатор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нової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баптистської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церкви, не </a:t>
            </a:r>
            <a:r>
              <a:rPr lang="ru-RU" sz="3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ганявсь</a:t>
            </a:r>
            <a:endParaRPr lang="ru-RU" sz="3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величезними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успіхами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чи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біблійними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доктринами, </a:t>
            </a:r>
            <a:endParaRPr lang="ru-RU" sz="3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більші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й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дивніші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над мене! </a:t>
            </a:r>
            <a:endParaRPr lang="ru-RU" sz="3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497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67544" y="620688"/>
            <a:ext cx="3131840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i="1" u="none" strike="noStrike" cap="none" dirty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i="1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131</a:t>
            </a:r>
            <a:r>
              <a:rPr lang="en-US" sz="2400" i="1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i="1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2400" i="1" u="none" strike="noStrike" cap="none" dirty="0">
              <a:solidFill>
                <a:schemeClr val="tx2">
                  <a:lumMod val="1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1268760"/>
            <a:ext cx="8035932" cy="43924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Таж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втихомирював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заспокоював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душу свою,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аби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бути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мені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простим баптистом-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благовісником</a:t>
            </a:r>
            <a:r>
              <a:rPr lang="ru-RU" sz="3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 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 дитя,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перс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мами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своєї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відлучене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як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дитина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відлучена</a:t>
            </a:r>
            <a:endParaRPr lang="ru-RU" sz="3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 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мене душа моя, і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шукаю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 ЧОЛОВІКІВ миру,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яких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вже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приготував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0712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67544" y="620688"/>
            <a:ext cx="3131840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i="1" u="none" strike="noStrike" cap="none" dirty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i="1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131</a:t>
            </a:r>
            <a:r>
              <a:rPr lang="en-US" sz="2400" i="1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i="1" u="none" strike="noStrike" cap="none" dirty="0" smtClean="0">
                <a:solidFill>
                  <a:schemeClr val="tx2">
                    <a:lumMod val="10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400" i="1" u="none" strike="noStrike" cap="none" dirty="0">
              <a:solidFill>
                <a:schemeClr val="tx2">
                  <a:lumMod val="10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67544" y="1268760"/>
            <a:ext cx="8035932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Хай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надію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складає</a:t>
            </a:r>
            <a:endParaRPr lang="ru-RU" sz="32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Україна</a:t>
            </a:r>
            <a:r>
              <a:rPr lang="ru-RU" sz="3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 </a:t>
            </a:r>
            <a:r>
              <a:rPr lang="ru-RU" sz="3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Господа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2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відтепер</a:t>
            </a:r>
            <a:r>
              <a:rPr lang="ru-RU" sz="32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аж </a:t>
            </a:r>
            <a:r>
              <a:rPr lang="ru-RU" sz="32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навіки</a:t>
            </a:r>
            <a:r>
              <a:rPr lang="ru-RU" sz="32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7420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122</Words>
  <Application>Microsoft Office PowerPoint</Application>
  <PresentationFormat>Экран (4:3)</PresentationFormat>
  <Paragraphs>24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ПСАЛОМ 131</vt:lpstr>
      <vt:lpstr>ПСАЛОМ 131:1</vt:lpstr>
      <vt:lpstr>ПСАЛОМ 131:2</vt:lpstr>
      <vt:lpstr>ПСАЛОМ 131:3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33</cp:revision>
  <dcterms:modified xsi:type="dcterms:W3CDTF">2019-11-06T13:05:17Z</dcterms:modified>
</cp:coreProperties>
</file>